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Amount of Users</c:v>
                </c:pt>
              </c:strCache>
            </c:strRef>
          </c:tx>
          <c:explosion val="25"/>
          <c:dLbls>
            <c:numFmt formatCode="0%" sourceLinked="0"/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Facebook</c:v>
                </c:pt>
                <c:pt idx="1">
                  <c:v>Twitter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300000000</c:v>
                </c:pt>
                <c:pt idx="1">
                  <c:v>14000000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E32EA-F302-4E9A-BABE-712E3029945F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0A3EA-04B0-4D2D-ADCF-04348F9E79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E32EA-F302-4E9A-BABE-712E3029945F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0A3EA-04B0-4D2D-ADCF-04348F9E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E32EA-F302-4E9A-BABE-712E3029945F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0A3EA-04B0-4D2D-ADCF-04348F9E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E32EA-F302-4E9A-BABE-712E3029945F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0A3EA-04B0-4D2D-ADCF-04348F9E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E32EA-F302-4E9A-BABE-712E3029945F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0A3EA-04B0-4D2D-ADCF-04348F9E79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E32EA-F302-4E9A-BABE-712E3029945F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0A3EA-04B0-4D2D-ADCF-04348F9E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E32EA-F302-4E9A-BABE-712E3029945F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0A3EA-04B0-4D2D-ADCF-04348F9E79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E32EA-F302-4E9A-BABE-712E3029945F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0A3EA-04B0-4D2D-ADCF-04348F9E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E32EA-F302-4E9A-BABE-712E3029945F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0A3EA-04B0-4D2D-ADCF-04348F9E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CE32EA-F302-4E9A-BABE-712E3029945F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40A3EA-04B0-4D2D-ADCF-04348F9E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0CE32EA-F302-4E9A-BABE-712E3029945F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D40A3EA-04B0-4D2D-ADCF-04348F9E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CE32EA-F302-4E9A-BABE-712E3029945F}" type="datetimeFigureOut">
              <a:rPr lang="en-US" smtClean="0"/>
              <a:pPr/>
              <a:t>12/2/2009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D40A3EA-04B0-4D2D-ADCF-04348F9E7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 Robert Daigle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1336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effectLst>
                  <a:glow rad="1397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</a:rPr>
              <a:t>Facebook</a:t>
            </a:r>
            <a:r>
              <a:rPr lang="en-US" sz="6000" b="1" dirty="0" smtClean="0">
                <a:effectLst>
                  <a:glow rad="1397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</a:rPr>
              <a:t> Connect</a:t>
            </a:r>
            <a:endParaRPr lang="en-US" sz="6000" b="1" dirty="0">
              <a:effectLst>
                <a:glow rad="139700">
                  <a:schemeClr val="bg1">
                    <a:lumMod val="65000"/>
                    <a:lumOff val="3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</a:t>
            </a:r>
            <a:r>
              <a:rPr lang="en-US" sz="4000" dirty="0" err="1" smtClean="0"/>
              <a:t>Facebook</a:t>
            </a:r>
            <a:r>
              <a:rPr lang="en-US" sz="4000" dirty="0" smtClean="0"/>
              <a:t> Connect?</a:t>
            </a:r>
          </a:p>
          <a:p>
            <a:r>
              <a:rPr lang="en-US" sz="4000" dirty="0" smtClean="0"/>
              <a:t>Who are their competitors?</a:t>
            </a:r>
          </a:p>
          <a:p>
            <a:r>
              <a:rPr lang="en-US" sz="4000" dirty="0" smtClean="0"/>
              <a:t>What is the benefit of using it?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Facebook</a:t>
            </a:r>
            <a:r>
              <a:rPr lang="en-US" dirty="0" smtClean="0"/>
              <a:t> Connect?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Powerful API </a:t>
            </a:r>
          </a:p>
          <a:p>
            <a:pPr>
              <a:buNone/>
            </a:pPr>
            <a:r>
              <a:rPr lang="en-US" sz="4000" dirty="0" smtClean="0"/>
              <a:t> </a:t>
            </a:r>
            <a:r>
              <a:rPr lang="en-US" sz="4000" dirty="0" smtClean="0"/>
              <a:t>   (Application Program Interface)</a:t>
            </a:r>
          </a:p>
          <a:p>
            <a:r>
              <a:rPr lang="en-US" sz="4000" dirty="0" smtClean="0"/>
              <a:t>Authenticates users </a:t>
            </a:r>
          </a:p>
          <a:p>
            <a:r>
              <a:rPr lang="en-US" sz="4000" dirty="0" smtClean="0"/>
              <a:t>Provides websites with “rich”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their competitors?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Google Friend Connect</a:t>
            </a:r>
          </a:p>
          <a:p>
            <a:pPr lvl="1"/>
            <a:r>
              <a:rPr lang="en-US" sz="3600" dirty="0" smtClean="0"/>
              <a:t>Designed for authentication only</a:t>
            </a:r>
          </a:p>
          <a:p>
            <a:pPr lvl="1"/>
            <a:r>
              <a:rPr lang="en-US" sz="3600" dirty="0" smtClean="0"/>
              <a:t>Easier to implement </a:t>
            </a:r>
          </a:p>
          <a:p>
            <a:r>
              <a:rPr lang="en-US" sz="4000" dirty="0" smtClean="0"/>
              <a:t>Twitter</a:t>
            </a:r>
          </a:p>
          <a:p>
            <a:pPr lvl="1"/>
            <a:r>
              <a:rPr lang="en-US" sz="3600" dirty="0" smtClean="0"/>
              <a:t>Not as powerful</a:t>
            </a:r>
          </a:p>
          <a:p>
            <a:pPr lvl="1"/>
            <a:r>
              <a:rPr lang="en-US" sz="3600" dirty="0" smtClean="0"/>
              <a:t>Less users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Facebook</a:t>
            </a:r>
            <a:r>
              <a:rPr lang="en-US" dirty="0" smtClean="0"/>
              <a:t> Vs. Twitter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526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 Website Developers</a:t>
            </a:r>
          </a:p>
          <a:p>
            <a:pPr lvl="1"/>
            <a:r>
              <a:rPr lang="en-US" sz="3000" dirty="0" smtClean="0"/>
              <a:t>300 million </a:t>
            </a:r>
            <a:r>
              <a:rPr lang="en-US" sz="3000" dirty="0" smtClean="0"/>
              <a:t>u</a:t>
            </a:r>
            <a:r>
              <a:rPr lang="en-US" sz="3000" dirty="0" smtClean="0"/>
              <a:t>sers</a:t>
            </a:r>
          </a:p>
          <a:p>
            <a:pPr lvl="1"/>
            <a:r>
              <a:rPr lang="en-US" sz="3000" dirty="0" smtClean="0"/>
              <a:t>“Rich” data</a:t>
            </a:r>
          </a:p>
          <a:p>
            <a:pPr lvl="1"/>
            <a:r>
              <a:rPr lang="en-US" sz="3000" dirty="0" smtClean="0"/>
              <a:t>Its free!</a:t>
            </a:r>
          </a:p>
          <a:p>
            <a:r>
              <a:rPr lang="en-US" sz="4000" dirty="0" smtClean="0"/>
              <a:t>For Users</a:t>
            </a:r>
          </a:p>
          <a:p>
            <a:pPr lvl="1"/>
            <a:r>
              <a:rPr lang="en-US" sz="3000" dirty="0" smtClean="0"/>
              <a:t>Easy website </a:t>
            </a:r>
            <a:r>
              <a:rPr lang="en-US" sz="3000" dirty="0" smtClean="0"/>
              <a:t>a</a:t>
            </a:r>
            <a:r>
              <a:rPr lang="en-US" sz="3000" dirty="0" smtClean="0"/>
              <a:t>uthentication</a:t>
            </a:r>
          </a:p>
          <a:p>
            <a:pPr lvl="1"/>
            <a:r>
              <a:rPr lang="en-US" sz="3000" dirty="0" smtClean="0"/>
              <a:t>Take your </a:t>
            </a:r>
            <a:r>
              <a:rPr lang="en-US" sz="3000" dirty="0" smtClean="0"/>
              <a:t>i</a:t>
            </a:r>
            <a:r>
              <a:rPr lang="en-US" sz="3000" dirty="0" smtClean="0"/>
              <a:t>nformation </a:t>
            </a:r>
            <a:r>
              <a:rPr lang="en-US" sz="3000" dirty="0" smtClean="0"/>
              <a:t>w</a:t>
            </a:r>
            <a:r>
              <a:rPr lang="en-US" sz="3000" dirty="0" smtClean="0"/>
              <a:t>herever you </a:t>
            </a:r>
            <a:r>
              <a:rPr lang="en-US" sz="3000" dirty="0" smtClean="0"/>
              <a:t>g</a:t>
            </a:r>
            <a:r>
              <a:rPr lang="en-US" sz="3000" dirty="0" smtClean="0"/>
              <a:t>o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We have covered…</a:t>
            </a:r>
          </a:p>
          <a:p>
            <a:pPr lvl="1"/>
            <a:r>
              <a:rPr lang="en-US" sz="3200" dirty="0" smtClean="0"/>
              <a:t>What </a:t>
            </a:r>
            <a:r>
              <a:rPr lang="en-US" sz="3200" dirty="0" err="1" smtClean="0"/>
              <a:t>Facebook</a:t>
            </a:r>
            <a:r>
              <a:rPr lang="en-US" sz="3200" dirty="0" smtClean="0"/>
              <a:t> </a:t>
            </a:r>
            <a:r>
              <a:rPr lang="en-US" sz="3200" dirty="0" smtClean="0"/>
              <a:t>Connect is</a:t>
            </a:r>
            <a:endParaRPr lang="en-US" sz="3200" dirty="0" smtClean="0"/>
          </a:p>
          <a:p>
            <a:pPr lvl="1"/>
            <a:r>
              <a:rPr lang="en-US" sz="3200" dirty="0" smtClean="0"/>
              <a:t>Who their competitors are</a:t>
            </a:r>
            <a:endParaRPr lang="en-US" sz="3200" dirty="0" smtClean="0"/>
          </a:p>
          <a:p>
            <a:pPr lvl="1"/>
            <a:r>
              <a:rPr lang="en-US" sz="3200" dirty="0" smtClean="0"/>
              <a:t>The benefits of using it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128</TotalTime>
  <Words>122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By Robert Daigle</vt:lpstr>
      <vt:lpstr>Introduction</vt:lpstr>
      <vt:lpstr>What is Facebook Connect?</vt:lpstr>
      <vt:lpstr>Who are their competitors?</vt:lpstr>
      <vt:lpstr>Facebook Vs. Twitter</vt:lpstr>
      <vt:lpstr>What are the benefits?</vt:lpstr>
      <vt:lpstr>In Conclusion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Evan Daigle</dc:creator>
  <cp:lastModifiedBy>James Evan Daigle</cp:lastModifiedBy>
  <cp:revision>13</cp:revision>
  <dcterms:created xsi:type="dcterms:W3CDTF">2009-12-02T07:44:53Z</dcterms:created>
  <dcterms:modified xsi:type="dcterms:W3CDTF">2009-12-02T10:28:04Z</dcterms:modified>
</cp:coreProperties>
</file>